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72575-29F4-4911-8F07-E2CFEF437DED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7177E-3467-4FD5-9121-0AFE5910112A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9371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72575-29F4-4911-8F07-E2CFEF437DED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7177E-3467-4FD5-9121-0AFE591011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88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72575-29F4-4911-8F07-E2CFEF437DED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7177E-3467-4FD5-9121-0AFE591011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873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72575-29F4-4911-8F07-E2CFEF437DED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7177E-3467-4FD5-9121-0AFE591011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309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72575-29F4-4911-8F07-E2CFEF437DED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7177E-3467-4FD5-9121-0AFE5910112A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5987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72575-29F4-4911-8F07-E2CFEF437DED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7177E-3467-4FD5-9121-0AFE591011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604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72575-29F4-4911-8F07-E2CFEF437DED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7177E-3467-4FD5-9121-0AFE591011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276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72575-29F4-4911-8F07-E2CFEF437DED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7177E-3467-4FD5-9121-0AFE591011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748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72575-29F4-4911-8F07-E2CFEF437DED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7177E-3467-4FD5-9121-0AFE591011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9318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A072575-29F4-4911-8F07-E2CFEF437DED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B27177E-3467-4FD5-9121-0AFE591011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4773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72575-29F4-4911-8F07-E2CFEF437DED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7177E-3467-4FD5-9121-0AFE591011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596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A072575-29F4-4911-8F07-E2CFEF437DED}" type="datetimeFigureOut">
              <a:rPr lang="ru-RU" smtClean="0"/>
              <a:t>03.03.2023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B27177E-3467-4FD5-9121-0AFE5910112A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7838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701416-2A06-6356-1B4A-D37AFEB991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1764" y="709126"/>
            <a:ext cx="9946432" cy="94404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36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алушыларды</a:t>
            </a:r>
            <a:r>
              <a:rPr lang="ru-RU" sz="36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</a:t>
            </a:r>
            <a:r>
              <a:rPr lang="ru-RU" sz="36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аттестаттаудан</a:t>
            </a:r>
            <a:r>
              <a:rPr lang="ru-RU" sz="36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өткізу</a:t>
            </a:r>
            <a:r>
              <a:rPr lang="ru-RU" sz="36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i="0" dirty="0" err="1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тәртібі</a:t>
            </a:r>
            <a:br>
              <a:rPr lang="ru-RU" sz="3600" b="0" i="0" dirty="0">
                <a:solidFill>
                  <a:srgbClr val="1E1E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E51966-3738-91C9-9EF9-80BF86E25B39}"/>
              </a:ext>
            </a:extLst>
          </p:cNvPr>
          <p:cNvSpPr txBox="1"/>
          <p:nvPr/>
        </p:nvSpPr>
        <p:spPr>
          <a:xfrm>
            <a:off x="634482" y="1492840"/>
            <a:ext cx="11215396" cy="4585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2022-2023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мектепте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31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мамырда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аяқталады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2-13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маусым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аралығында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9 (10)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сыныптар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емтихандар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ұйымдастырылса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5-19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маусым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күндері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11 (12)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сынып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оқушылары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емтихандарын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тапсырады.Бұйрық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жобасында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аттестаттаудың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мерзімдері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көрсетілген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🔻 9 (10)-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сынып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оқушылары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орыс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өзбек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ұйғыр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тәжік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тілінде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беретін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мектептер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ана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оқыту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эссе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нысанында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жазбаша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емтихан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гуманитарлық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цикл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пәндерін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тереңдетіп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оқытатын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алушылары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жазбаша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мақала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әңгіме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эссе) – 2023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маусым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•математика (алгебра)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жазбаша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емтихан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бақылау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жұмысы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– 2023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маусым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орыс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өзбек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ұйғыр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тәжік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тілінде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оқытатын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сыныптарда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әдебиеті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жазбаша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емтихан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мәтінмен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мәтін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тапсырмаларды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тілінде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оқытатын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сыныптарда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орыс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әдебиеті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жазбаша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емтихан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мәтінмен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мәтін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тапсырмаларды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– 2023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маусым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таңдау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пәні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жазбаша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емтихан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(физика, химия, биология, география, геометрия,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тарихы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дүниежүзі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тарихы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әдебиет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оқыту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шет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ағылшын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/француз/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неміс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), информатика) – 2023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13 </a:t>
            </a:r>
            <a:r>
              <a:rPr lang="ru-RU" sz="16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маусым</a:t>
            </a:r>
            <a:r>
              <a:rPr lang="ru-RU" sz="16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6800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C9F4371-A0AB-B9BC-C218-37A2C462156B}"/>
              </a:ext>
            </a:extLst>
          </p:cNvPr>
          <p:cNvSpPr txBox="1"/>
          <p:nvPr/>
        </p:nvSpPr>
        <p:spPr>
          <a:xfrm>
            <a:off x="1178767" y="737062"/>
            <a:ext cx="9834465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🔻11 (12)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сынып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оқушылары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орыс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өзбек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ұйғыр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тәжік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тілінде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беретін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мектептер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сыныптар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ана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оқыту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жазбаша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емтихан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2023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маусым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•алгебра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анализ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бастамалары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жазбаша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емтихан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2023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маусым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тарихы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ауызша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емтихан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2023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маусым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орыс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өзбек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ұйғыр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тәжік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тілдерінде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оқытатын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мектептерде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сыныптарда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әдебиетінен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тілінде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оқытатын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мектептерде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сыныптарда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орыс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әдебиетінен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жазбаша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емтихан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2023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маусым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таңдау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пәні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жазбаша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емтихан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(физика, химия, биология, география, геометрия,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дүниежүзілік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тарих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құқық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негіздері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әдебиет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оқыту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шет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ағылшын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/француз/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неміс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), информатика) – 2023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19 </a:t>
            </a:r>
            <a:r>
              <a:rPr lang="ru-RU" sz="2000" b="0" i="0" dirty="0" err="1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маусым</a:t>
            </a:r>
            <a:r>
              <a:rPr lang="ru-RU" sz="2000" b="0" i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440837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</TotalTime>
  <Words>396</Words>
  <Application>Microsoft Office PowerPoint</Application>
  <PresentationFormat>Широкоэкранный</PresentationFormat>
  <Paragraphs>3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Times New Roman</vt:lpstr>
      <vt:lpstr>Ретро</vt:lpstr>
      <vt:lpstr>Білім алушыларды қорытынды аттестаттаудан өткізу тәртібі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Білім алушыларды қорытынды аттестаттаудан өткізу тәртібі </dc:title>
  <dc:creator>kokshetau-111</dc:creator>
  <cp:lastModifiedBy>kokshetau-111</cp:lastModifiedBy>
  <cp:revision>2</cp:revision>
  <dcterms:created xsi:type="dcterms:W3CDTF">2023-03-03T06:02:19Z</dcterms:created>
  <dcterms:modified xsi:type="dcterms:W3CDTF">2023-03-03T06:06:50Z</dcterms:modified>
</cp:coreProperties>
</file>